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B27A9-8DE1-6123-398B-8CE959F02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878D5-9D62-4D7A-EEE1-42B1B10AF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133C1-FBD3-5343-30B6-E89E6AFA5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D2CB1-913B-8761-F20A-9674A8D19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22B36-E6AC-54D2-9A86-50AD9BA73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1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33086-1A31-01A2-A903-F432CA49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2921BB-1B5E-BC50-3672-22C2CD7D3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23462-417E-D9B4-4858-CFF82088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BB996-27A4-0658-6F1F-55EBF439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BC200-7A84-1310-9607-5FAFE210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426738-454D-3F64-903B-212F9B378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FA8E3-7A0B-B784-98C6-22CD2859A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88873-6DC0-7596-F9D3-710F4E1FF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F2AD6-744F-4501-12C7-EA14050F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F32CF-23AC-6832-B4CB-4CCF1A14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10DCD-3073-E65F-F905-2A39DCD5E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F5C4D-3714-68C5-70E2-A31515460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F6FDF-F8A4-3FB0-CEE1-3EFF3FD4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7466D-5F55-6C02-D0D4-0FEBBA80C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F3040-5126-C74E-CB20-8CC6503F6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4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48B06-0E0B-EE27-5A1C-70DEC8D6D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BF04E-5347-A267-EB55-B5F65BC9A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CE907-42DB-9E87-E37A-84CFB863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51B1-DD04-90E2-0E6F-81D99A492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099E3-921F-B008-6A46-1F2CC6665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2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6C80-2563-CBC9-B3BF-954E5C31E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0F11D-B1E6-4364-7694-55F9F200B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A594F-81EA-1574-3E71-8F54B81EB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C8442-B788-83A2-D017-E90A5868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C0F898-30B3-2827-65B4-B9021C7D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63E89-2818-92D5-B161-198C1CA3E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8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42328-CF42-1BFA-28D5-7ACEA84F9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CB1ACB-C345-ADA8-EF1E-86A6F84EE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212F-81C1-112E-975B-07F218C29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E049D-EE44-1411-E589-BC7C6BEEAA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5FA1B2-5F94-FC39-BD42-6355F40F64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0900C-CE9F-FA16-51FB-DDA744EA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39A00-C9CA-F980-519C-14168FB24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BBF635-2AC4-A934-96BB-69E9D89A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0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55538-625F-0AF7-F1FD-2E8ABC66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AEA0A1-ACB9-5029-8DFD-99D87A56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A6EBC-98C9-BDA0-0128-A0646F2CF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94A70-657E-3C6F-ECD4-E9196EC7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3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9A6B5C-D188-A14E-3142-74EB8E40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9E5E32-3597-9D0F-5740-B8C26E5C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C991B-CF41-F9FC-E802-689B66E2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4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483EF-D2E0-7078-8CCF-6B0E1C099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2F1DB-7BB6-1AC5-ED77-5E553E6B0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F96BE-E8F3-E915-A124-A6DF74CAE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7823A-5C0A-6DC1-2740-3461012E6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4F462-E0FC-0161-14E1-616497A00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A6ECE-4260-806E-DBC1-F21534E20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9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67913-B441-D139-5D60-39B56D2D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982539-803E-0C5F-682D-738F7AC47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5FB8A-AB67-942F-81B2-488986420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71885-7972-DF40-27C7-AB46B0ECD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D9365-8891-751F-D562-EF830A429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179273-E172-C88A-A16A-35A608E8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3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6337CA-63BF-9129-CCFC-F4B19D443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D30CB-7CEE-6428-0E74-23DB538BF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99ABD-7D0A-F91F-22AB-071F8C626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29BAFB-3F76-40A4-B1A4-2195112BA65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6C2EA-0D34-9019-2477-53D5529E0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B668B-F35C-8EB3-A120-6F905204F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1C20AB-0E6E-415C-AB3A-8D912540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8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F2D07C-A2DD-B203-4F9E-1AB496D0DD01}"/>
              </a:ext>
            </a:extLst>
          </p:cNvPr>
          <p:cNvSpPr txBox="1"/>
          <p:nvPr/>
        </p:nvSpPr>
        <p:spPr>
          <a:xfrm>
            <a:off x="182380" y="149169"/>
            <a:ext cx="11827239" cy="1762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Saskatchewan Teacher’s Federation  JOB ACTION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St. Joan of Arc School Schedule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FRIDAY, FEBRUARY 16, 2024</a:t>
            </a:r>
            <a:endParaRPr lang="en-US" sz="3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84405D2-41C8-21C1-C891-ECDE3F916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091359"/>
              </p:ext>
            </p:extLst>
          </p:nvPr>
        </p:nvGraphicFramePr>
        <p:xfrm>
          <a:off x="809469" y="2113613"/>
          <a:ext cx="10538085" cy="4595215"/>
        </p:xfrm>
        <a:graphic>
          <a:graphicData uri="http://schemas.openxmlformats.org/drawingml/2006/table">
            <a:tbl>
              <a:tblPr firstRow="1" firstCol="1" bandRow="1"/>
              <a:tblGrid>
                <a:gridCol w="6882522">
                  <a:extLst>
                    <a:ext uri="{9D8B030D-6E8A-4147-A177-3AD203B41FA5}">
                      <a16:colId xmlns:a16="http://schemas.microsoft.com/office/drawing/2014/main" val="3833827222"/>
                    </a:ext>
                  </a:extLst>
                </a:gridCol>
                <a:gridCol w="3655563">
                  <a:extLst>
                    <a:ext uri="{9D8B030D-6E8A-4147-A177-3AD203B41FA5}">
                      <a16:colId xmlns:a16="http://schemas.microsoft.com/office/drawing/2014/main" val="930997357"/>
                    </a:ext>
                  </a:extLst>
                </a:gridCol>
              </a:tblGrid>
              <a:tr h="437640">
                <a:tc gridSpan="2">
                  <a:txBody>
                    <a:bodyPr/>
                    <a:lstStyle/>
                    <a:p>
                      <a:pPr marL="28575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1" kern="100"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614924"/>
                  </a:ext>
                </a:extLst>
              </a:tr>
              <a:tr h="413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 8:55 a.m.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Warning Tone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720160"/>
                  </a:ext>
                </a:extLst>
              </a:tr>
              <a:tr h="506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9:00 a.m. – 10:20 a.m.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Classroom Period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400618"/>
                  </a:ext>
                </a:extLst>
              </a:tr>
              <a:tr h="389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10:20 a.m. – 10:30 a.m.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Recess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272263"/>
                  </a:ext>
                </a:extLst>
              </a:tr>
              <a:tr h="389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10:30 a.m. – 11:18 a.m.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Classroom Period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999185"/>
                  </a:ext>
                </a:extLst>
              </a:tr>
              <a:tr h="413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11:18 a.m. - 11:28 a.m.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Recess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924964"/>
                  </a:ext>
                </a:extLst>
              </a:tr>
              <a:tr h="389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11:28 a.m. - 12:48 p.m.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Classroom Period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830999"/>
                  </a:ext>
                </a:extLst>
              </a:tr>
              <a:tr h="413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12:48 p.m. - 12:58 p.m.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Recess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79418"/>
                  </a:ext>
                </a:extLst>
              </a:tr>
              <a:tr h="413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12:58 p.m. - 1:46 p.m.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Classroom Period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400560"/>
                  </a:ext>
                </a:extLst>
              </a:tr>
              <a:tr h="413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1:46 p.m.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Student Dismissal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337916"/>
                  </a:ext>
                </a:extLst>
              </a:tr>
              <a:tr h="4136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2:45 p.m. - 3:25 p.m.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Virtual Support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26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547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135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>RCS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 Caprio, Lucia</dc:creator>
  <cp:lastModifiedBy>De Caprio, Lucia</cp:lastModifiedBy>
  <cp:revision>1</cp:revision>
  <dcterms:created xsi:type="dcterms:W3CDTF">2024-02-14T19:39:06Z</dcterms:created>
  <dcterms:modified xsi:type="dcterms:W3CDTF">2024-02-14T19:42:11Z</dcterms:modified>
</cp:coreProperties>
</file>